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9"/>
  </p:notesMasterIdLst>
  <p:sldIdLst>
    <p:sldId id="290" r:id="rId2"/>
    <p:sldId id="353" r:id="rId3"/>
    <p:sldId id="327" r:id="rId4"/>
    <p:sldId id="352" r:id="rId5"/>
    <p:sldId id="356" r:id="rId6"/>
    <p:sldId id="357" r:id="rId7"/>
    <p:sldId id="358" r:id="rId8"/>
    <p:sldId id="359" r:id="rId9"/>
    <p:sldId id="360" r:id="rId10"/>
    <p:sldId id="363" r:id="rId11"/>
    <p:sldId id="364" r:id="rId12"/>
    <p:sldId id="365" r:id="rId13"/>
    <p:sldId id="366" r:id="rId14"/>
    <p:sldId id="361" r:id="rId15"/>
    <p:sldId id="367" r:id="rId16"/>
    <p:sldId id="368" r:id="rId17"/>
    <p:sldId id="343" r:id="rId18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1" autoAdjust="0"/>
    <p:restoredTop sz="93688" autoAdjust="0"/>
  </p:normalViewPr>
  <p:slideViewPr>
    <p:cSldViewPr snapToGrid="0">
      <p:cViewPr varScale="1">
        <p:scale>
          <a:sx n="108" d="100"/>
          <a:sy n="108" d="100"/>
        </p:scale>
        <p:origin x="42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8454750-D63F-44C2-BAB8-0BCA6BF6F719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8310935E-3DA9-4378-B438-CC2B37D465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5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055E-F62F-4D8C-843E-EDFD47108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71A38-4CBF-445E-81EE-9F6CE2D2C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5537F-F213-4533-9642-7BBDEB57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7A0FD-1953-4296-AA64-330C71697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5B755-D220-4CBD-89CB-BAF452FE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1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A5C0D-9120-4B94-AEC7-8AB0A584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AB9556-1690-4CC6-859D-A2EAB62B0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0443E-E05F-4D3D-8307-644395FA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7D2E7-7EDF-49A6-B72C-8CADC145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78C10-A146-4056-80C4-9BF58F6D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99F422-5821-416D-8EC2-9D5420E2B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24EE4-5184-4C3F-970F-80410BF2A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78441-93C4-4D65-AA56-0243BBA34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31A11-62EE-41D2-B495-9164F064F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069ED-441C-4BE9-8046-6F737DD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3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87764-101E-478B-BA73-73DDC9607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3E59B-7620-4F2B-BCD8-74C082D61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2E3F0-2F93-4565-9B48-CA88DA31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CE759-4B04-4BD0-8384-FC8D0E54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F42B7-8E6B-4A1A-818A-DC788B78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CDE678B5-2218-47B0-8ED7-A33F68D790CD}"/>
              </a:ext>
            </a:extLst>
          </p:cNvPr>
          <p:cNvSpPr/>
          <p:nvPr userDrawn="1"/>
        </p:nvSpPr>
        <p:spPr>
          <a:xfrm rot="5400000">
            <a:off x="5226302" y="-5222903"/>
            <a:ext cx="1822226" cy="1227483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 descr="Image result for deschutes County">
            <a:extLst>
              <a:ext uri="{FF2B5EF4-FFF2-40B4-BE49-F238E27FC236}">
                <a16:creationId xmlns:a16="http://schemas.microsoft.com/office/drawing/2014/main" id="{7E16EAA4-B6D8-4D3E-BF47-BA057436A1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9" y="97858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5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2616C-20FE-45B9-AEC8-EFC5E7B0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3669A-8045-473B-9F4D-F628CAD1A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299F5-CC90-4BF3-9B52-2220566E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1102B-FD33-4222-B05B-977B1A47D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88830-0A38-4D3C-8466-3B0DEAAE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2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2E8DA-98A3-4058-9784-29867B98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3873E-4250-46E1-BD79-A5026AC67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9EA97-1564-4D05-AA79-E694C3C49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F2774-55F0-40C9-A936-845B44B1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C8107-91BE-4D98-9891-C4DA70D7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B15C7-6235-4494-B92E-8A95931F7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7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7513-2503-49B4-9A5D-AFA240735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A3D92-8D73-4171-9EB5-F766BADD8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8D9AD-7D3E-4767-875B-91FEF2F5B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49B8F-2D9D-47F3-B177-85A2A5FC2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3547D-A21A-4614-B0EC-8D42CFE9B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7EB8D6-7D44-48DC-ACE3-612F4F84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EE822E-E54A-4085-9E97-0160AE2B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46626B-2F0D-4ACF-AC31-6579AD94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6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C0770-ABDB-45EA-ADE2-636D8479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D95906-15A0-4134-B5BD-9B394F21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E24F6-4716-45A5-8A98-1E4D8507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DD750-4B3D-41C0-A2F5-4A468807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3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E5D9F7-1B65-4423-A2DC-9DBA788C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32D12-FB60-47BB-86C8-20B5F2F26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7A978-DCD0-4150-8B71-E4FFB976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3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62B3-EBD9-4D88-AFCB-948ABAB52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6330E-0830-4417-A345-9FEE46ADB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0270D-A85B-47D6-A3FA-E67B92785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026EA-83DC-4F2B-A9DC-6653B854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1A3BB-9AE4-4B39-A9F2-5EDA8299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A7112-CBF0-42A2-A8B7-13EE205A3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1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57DAF-8EA8-4B9D-AC17-D17D23EC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D8ED7-1412-4A8B-A12D-51BE062AE2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CB4BE-C00C-4642-8317-5C7D04CE0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DAE2F-1707-477D-B4CF-818D833E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E9F7A-9B65-48E2-A7FE-9EC741EB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17D58-252F-4792-8CA1-C87672CC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7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267126-E038-4E05-8315-2AFEB594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66CF1-2087-47E8-A2D2-F6957C92A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FC1C7-2093-4A70-B53D-4FA8E3D4C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D91CF-7124-4F87-850B-8059E2975CCE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3666F-B088-4D60-AE5C-3E46B4D49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D283C-749F-4C9F-828E-4E86A1BF3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1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tif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 descr="JRMA New Logo.jpg">
            <a:extLst>
              <a:ext uri="{FF2B5EF4-FFF2-40B4-BE49-F238E27FC236}">
                <a16:creationId xmlns:a16="http://schemas.microsoft.com/office/drawing/2014/main" id="{4478653C-0C81-408C-94FE-F4D450A3D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5867400"/>
            <a:ext cx="739952" cy="762000"/>
          </a:xfrm>
          <a:prstGeom prst="rect">
            <a:avLst/>
          </a:prstGeom>
        </p:spPr>
      </p:pic>
      <p:pic>
        <p:nvPicPr>
          <p:cNvPr id="15" name="Picture 14" descr="GBB_logo_client_RGBcolor.jpg">
            <a:extLst>
              <a:ext uri="{FF2B5EF4-FFF2-40B4-BE49-F238E27FC236}">
                <a16:creationId xmlns:a16="http://schemas.microsoft.com/office/drawing/2014/main" id="{0CA3F45D-42B1-40D2-9303-693176A10B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715000"/>
            <a:ext cx="794158" cy="10065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398351-D229-4EF4-BE7E-27273913D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5831099"/>
            <a:ext cx="636351" cy="776688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081D9C66-98CC-4749-8FB4-CABF2208B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5848" y="3196062"/>
            <a:ext cx="2400301" cy="267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95B67D8D-0309-4F05-87B6-924192F9A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647" y="3361271"/>
            <a:ext cx="4106454" cy="217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5B83448-1F43-43BE-BE12-D2EA706AE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2787" y="3187247"/>
            <a:ext cx="2950667" cy="192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ECD18A92-8A6B-4F61-928F-EEDE9DB47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7332" y="5186871"/>
            <a:ext cx="2950668" cy="155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8A2735A9-9CBF-40F1-9083-A8FEA2528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5867400"/>
            <a:ext cx="685800" cy="69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1FEF0A-2036-4748-A9BC-BEE7F958CE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100" y="6009975"/>
            <a:ext cx="2400300" cy="597811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3E4004D-2A21-43B5-AA25-004747DE7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1" cy="318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Image result for deschutes County">
            <a:extLst>
              <a:ext uri="{FF2B5EF4-FFF2-40B4-BE49-F238E27FC236}">
                <a16:creationId xmlns:a16="http://schemas.microsoft.com/office/drawing/2014/main" id="{43B0066A-DE67-410E-82FC-9A6CEF4FA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5" y="506054"/>
            <a:ext cx="2555440" cy="233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0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828800" y="426888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Negus Transfer Station  </a:t>
            </a:r>
          </a:p>
        </p:txBody>
      </p:sp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37747A-03D4-4EC7-89A3-CAB014DA278E}"/>
              </a:ext>
            </a:extLst>
          </p:cNvPr>
          <p:cNvSpPr txBox="1">
            <a:spLocks/>
          </p:cNvSpPr>
          <p:nvPr/>
        </p:nvSpPr>
        <p:spPr>
          <a:xfrm>
            <a:off x="1126491" y="2205254"/>
            <a:ext cx="9415275" cy="4763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69F5CD-D966-4DD3-90F7-0B4E8E1D35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91" t="4884" r="5875" b="16136"/>
          <a:stretch/>
        </p:blipFill>
        <p:spPr>
          <a:xfrm>
            <a:off x="4591223" y="1858112"/>
            <a:ext cx="7448377" cy="476386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FAB7A82-33E7-4897-BD2F-494561F872FB}"/>
              </a:ext>
            </a:extLst>
          </p:cNvPr>
          <p:cNvSpPr/>
          <p:nvPr/>
        </p:nvSpPr>
        <p:spPr>
          <a:xfrm>
            <a:off x="154046" y="1858112"/>
            <a:ext cx="4444120" cy="4312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Possible expansion of the recycling center</a:t>
            </a: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Separation of commercial from self haul  vehicle traffic </a:t>
            </a: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Covered or enclosed areas for vehicle receiving and unloading</a:t>
            </a: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Improve inbound and outbound scales and a scale house.</a:t>
            </a: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25"/>
              </a:spcAft>
              <a:buFont typeface="+mj-lt"/>
              <a:buAutoNum type="alphaLcPeriod"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25"/>
              </a:spcAft>
              <a:buFont typeface="+mj-lt"/>
              <a:buAutoNum type="alphaL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Areas on site for receiving and storing food waste, C&amp;D wastes, yard debris, and wood waste.</a:t>
            </a:r>
          </a:p>
        </p:txBody>
      </p:sp>
    </p:spTree>
    <p:extLst>
      <p:ext uri="{BB962C8B-B14F-4D97-AF65-F5344CB8AC3E}">
        <p14:creationId xmlns:p14="http://schemas.microsoft.com/office/powerpoint/2010/main" val="1274731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828800" y="426888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Southwest Transfer Station   </a:t>
            </a:r>
          </a:p>
        </p:txBody>
      </p:sp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37747A-03D4-4EC7-89A3-CAB014DA278E}"/>
              </a:ext>
            </a:extLst>
          </p:cNvPr>
          <p:cNvSpPr txBox="1">
            <a:spLocks/>
          </p:cNvSpPr>
          <p:nvPr/>
        </p:nvSpPr>
        <p:spPr>
          <a:xfrm>
            <a:off x="1126491" y="2205254"/>
            <a:ext cx="9415275" cy="4763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D270F0-96B0-4CD9-BBCD-5A1D66706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6" t="22475" r="21862" b="2006"/>
          <a:stretch/>
        </p:blipFill>
        <p:spPr>
          <a:xfrm>
            <a:off x="4577970" y="1876212"/>
            <a:ext cx="7448377" cy="47624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E90880-9AF2-4ED4-B8D2-B99854F249B2}"/>
              </a:ext>
            </a:extLst>
          </p:cNvPr>
          <p:cNvSpPr/>
          <p:nvPr/>
        </p:nvSpPr>
        <p:spPr>
          <a:xfrm>
            <a:off x="133850" y="2079487"/>
            <a:ext cx="4444120" cy="4312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Possible expansion of the recycling center</a:t>
            </a: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Separation of commercial from self haul  vehicle traffic </a:t>
            </a: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Covered or enclosed areas for vehicle receiving and unloading</a:t>
            </a: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Improve inbound and outbound scales and a scale house.</a:t>
            </a: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25"/>
              </a:spcAft>
              <a:buFont typeface="+mj-lt"/>
              <a:buAutoNum type="alphaLcPeriod"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25"/>
              </a:spcAft>
              <a:buFont typeface="+mj-lt"/>
              <a:buAutoNum type="alphaL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Areas on site for receiving and storing food waste, C&amp;D wastes, yard debris, and wood waste.</a:t>
            </a:r>
          </a:p>
        </p:txBody>
      </p:sp>
    </p:spTree>
    <p:extLst>
      <p:ext uri="{BB962C8B-B14F-4D97-AF65-F5344CB8AC3E}">
        <p14:creationId xmlns:p14="http://schemas.microsoft.com/office/powerpoint/2010/main" val="1888337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981200" y="371018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Northwest Transfer Station  </a:t>
            </a:r>
          </a:p>
        </p:txBody>
      </p:sp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3ADEF6-EF2F-40B6-9E93-1DDE197780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64" t="16618" r="8816" b="13917"/>
          <a:stretch/>
        </p:blipFill>
        <p:spPr>
          <a:xfrm>
            <a:off x="4861539" y="2061634"/>
            <a:ext cx="6444539" cy="408974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9BDE5B-4ACB-420D-A4EC-02F57EC8CB30}"/>
              </a:ext>
            </a:extLst>
          </p:cNvPr>
          <p:cNvSpPr/>
          <p:nvPr/>
        </p:nvSpPr>
        <p:spPr>
          <a:xfrm>
            <a:off x="317260" y="2156912"/>
            <a:ext cx="4932910" cy="345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Facility is opened 4 days/ week</a:t>
            </a: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Previously under served </a:t>
            </a:r>
          </a:p>
          <a:p>
            <a:pPr marR="0" lv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area is now is seeing more</a:t>
            </a:r>
          </a:p>
          <a:p>
            <a:pPr marR="0" lv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growth</a:t>
            </a:r>
          </a:p>
          <a:p>
            <a:pPr marR="0" lv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c. No immediate facility</a:t>
            </a:r>
          </a:p>
          <a:p>
            <a:pPr marR="0" lv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improvements required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64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828800" y="426888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Alfalfa Transfer Station   </a:t>
            </a:r>
          </a:p>
        </p:txBody>
      </p:sp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37747A-03D4-4EC7-89A3-CAB014DA278E}"/>
              </a:ext>
            </a:extLst>
          </p:cNvPr>
          <p:cNvSpPr txBox="1">
            <a:spLocks/>
          </p:cNvSpPr>
          <p:nvPr/>
        </p:nvSpPr>
        <p:spPr>
          <a:xfrm>
            <a:off x="1126491" y="2205254"/>
            <a:ext cx="9415275" cy="4763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 Alfalfa Transfer Station &amp; Recycling Center ">
            <a:extLst>
              <a:ext uri="{FF2B5EF4-FFF2-40B4-BE49-F238E27FC236}">
                <a16:creationId xmlns:a16="http://schemas.microsoft.com/office/drawing/2014/main" id="{8F700C40-956F-416F-81A9-054CA8B44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07" y="2609672"/>
            <a:ext cx="4659301" cy="308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9BBA8A-DE29-4FB0-9487-BA19DCD60D89}"/>
              </a:ext>
            </a:extLst>
          </p:cNvPr>
          <p:cNvSpPr/>
          <p:nvPr/>
        </p:nvSpPr>
        <p:spPr>
          <a:xfrm>
            <a:off x="479548" y="1954902"/>
            <a:ext cx="444412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Remote Site – only opened on Saturday</a:t>
            </a: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Provides convenient services for rural eastern County</a:t>
            </a: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immediate needs </a:t>
            </a:r>
          </a:p>
        </p:txBody>
      </p:sp>
    </p:spTree>
    <p:extLst>
      <p:ext uri="{BB962C8B-B14F-4D97-AF65-F5344CB8AC3E}">
        <p14:creationId xmlns:p14="http://schemas.microsoft.com/office/powerpoint/2010/main" val="2186394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828800" y="346886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Knott Transfer Station  </a:t>
            </a:r>
          </a:p>
        </p:txBody>
      </p:sp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89932D-B4E4-4544-BBCB-475DADABBE12}"/>
              </a:ext>
            </a:extLst>
          </p:cNvPr>
          <p:cNvSpPr txBox="1"/>
          <p:nvPr/>
        </p:nvSpPr>
        <p:spPr>
          <a:xfrm>
            <a:off x="450977" y="4893918"/>
            <a:ext cx="1473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 Center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A9C615-C283-4C6F-87A1-A188EE38D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897" y="1770814"/>
            <a:ext cx="8071804" cy="502963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0314A2-DA93-467E-AF5A-3B4174B0D58D}"/>
              </a:ext>
            </a:extLst>
          </p:cNvPr>
          <p:cNvCxnSpPr>
            <a:cxnSpLocks/>
          </p:cNvCxnSpPr>
          <p:nvPr/>
        </p:nvCxnSpPr>
        <p:spPr>
          <a:xfrm>
            <a:off x="2071258" y="5247861"/>
            <a:ext cx="242122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14AF435-9EDD-469C-AC1D-54C12408D9A7}"/>
              </a:ext>
            </a:extLst>
          </p:cNvPr>
          <p:cNvSpPr txBox="1"/>
          <p:nvPr/>
        </p:nvSpPr>
        <p:spPr>
          <a:xfrm>
            <a:off x="10667999" y="3931689"/>
            <a:ext cx="1473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Station 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C4F35E-64B5-4DF1-8658-4B4B48774B45}"/>
              </a:ext>
            </a:extLst>
          </p:cNvPr>
          <p:cNvCxnSpPr>
            <a:cxnSpLocks/>
          </p:cNvCxnSpPr>
          <p:nvPr/>
        </p:nvCxnSpPr>
        <p:spPr>
          <a:xfrm flipH="1">
            <a:off x="8959906" y="4240143"/>
            <a:ext cx="1770434" cy="454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476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6D13A1C3-6A65-4648-BFDE-A23A0236AE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6756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C791C268-15ED-414A-9006-B46734859F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8280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8875500-164B-4397-9129-9C1C53E5D8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399" y="39804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9C91B46-674C-46C3-8FF2-207ED24FD6D6}"/>
              </a:ext>
            </a:extLst>
          </p:cNvPr>
          <p:cNvSpPr txBox="1">
            <a:spLocks/>
          </p:cNvSpPr>
          <p:nvPr/>
        </p:nvSpPr>
        <p:spPr>
          <a:xfrm>
            <a:off x="649650" y="1957993"/>
            <a:ext cx="10323149" cy="4654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Improvements / Modifications</a:t>
            </a:r>
          </a:p>
          <a:p>
            <a:pPr algn="l">
              <a:lnSpc>
                <a:spcPct val="11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If a Landfill is located in County</a:t>
            </a:r>
          </a:p>
          <a:p>
            <a:pPr marL="800100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receive waste from self haul</a:t>
            </a:r>
          </a:p>
          <a:p>
            <a:pPr marL="800100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Franchised Collection vehicles depends on location of 			landfill – but may not accept all waste 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If a Landfill is located Out of County</a:t>
            </a:r>
          </a:p>
          <a:p>
            <a:pPr marL="800100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receive waste form self haul </a:t>
            </a:r>
          </a:p>
          <a:p>
            <a:pPr marL="800100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Expected to play important part of transloading waste 			from Franchised collection vehicles </a:t>
            </a:r>
            <a:endParaRPr lang="en-US" sz="2400" i="1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B91D90-E03E-4852-BDC3-1C285308DBD3}"/>
              </a:ext>
            </a:extLst>
          </p:cNvPr>
          <p:cNvSpPr txBox="1"/>
          <p:nvPr/>
        </p:nvSpPr>
        <p:spPr>
          <a:xfrm>
            <a:off x="1828800" y="346886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Knott Transfer Station  </a:t>
            </a:r>
          </a:p>
        </p:txBody>
      </p:sp>
    </p:spTree>
    <p:extLst>
      <p:ext uri="{BB962C8B-B14F-4D97-AF65-F5344CB8AC3E}">
        <p14:creationId xmlns:p14="http://schemas.microsoft.com/office/powerpoint/2010/main" val="1623947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6D13A1C3-6A65-4648-BFDE-A23A0236AE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6756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C791C268-15ED-414A-9006-B46734859F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8280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8875500-164B-4397-9129-9C1C53E5D8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399" y="39804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9C91B46-674C-46C3-8FF2-207ED24FD6D6}"/>
              </a:ext>
            </a:extLst>
          </p:cNvPr>
          <p:cNvSpPr txBox="1">
            <a:spLocks/>
          </p:cNvSpPr>
          <p:nvPr/>
        </p:nvSpPr>
        <p:spPr>
          <a:xfrm>
            <a:off x="649650" y="1957993"/>
            <a:ext cx="10857473" cy="465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Station System - Future Improvements / Modifications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Facility Plans for both Negus and Southwest 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capital investments and priorities for all transfer stations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 capital improvement program for making investments over the next 10 years.   </a:t>
            </a:r>
          </a:p>
          <a:p>
            <a:pPr algn="l"/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B91D90-E03E-4852-BDC3-1C285308DBD3}"/>
              </a:ext>
            </a:extLst>
          </p:cNvPr>
          <p:cNvSpPr txBox="1"/>
          <p:nvPr/>
        </p:nvSpPr>
        <p:spPr>
          <a:xfrm>
            <a:off x="1828800" y="346886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Knott Transfer Station  </a:t>
            </a:r>
          </a:p>
        </p:txBody>
      </p:sp>
    </p:spTree>
    <p:extLst>
      <p:ext uri="{BB962C8B-B14F-4D97-AF65-F5344CB8AC3E}">
        <p14:creationId xmlns:p14="http://schemas.microsoft.com/office/powerpoint/2010/main" val="1773473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6D13A1C3-6A65-4648-BFDE-A23A0236AE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6756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C791C268-15ED-414A-9006-B46734859F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8280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8875500-164B-4397-9129-9C1C53E5D8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399" y="39804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A425B8C1-3913-4B5B-9EBC-60BF2D31F224}"/>
              </a:ext>
            </a:extLst>
          </p:cNvPr>
          <p:cNvSpPr txBox="1">
            <a:spLocks/>
          </p:cNvSpPr>
          <p:nvPr/>
        </p:nvSpPr>
        <p:spPr>
          <a:xfrm>
            <a:off x="1886718" y="491664"/>
            <a:ext cx="8418561" cy="7017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9C91B46-674C-46C3-8FF2-207ED24FD6D6}"/>
              </a:ext>
            </a:extLst>
          </p:cNvPr>
          <p:cNvSpPr txBox="1">
            <a:spLocks/>
          </p:cNvSpPr>
          <p:nvPr/>
        </p:nvSpPr>
        <p:spPr>
          <a:xfrm>
            <a:off x="485961" y="1943250"/>
            <a:ext cx="11706039" cy="4914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9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US" sz="96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Recommendations for Waste Reduction, Reuse and 			Recycling  </a:t>
            </a:r>
            <a:r>
              <a:rPr lang="en-US" sz="96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(Chapters 3 &amp; 4) </a:t>
            </a:r>
          </a:p>
          <a:p>
            <a:pPr algn="l"/>
            <a:endParaRPr lang="en-US" sz="9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July Meeting – Review final draft of Chapter 3 and 4 </a:t>
            </a:r>
          </a:p>
          <a:p>
            <a:pPr algn="l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Recommendations based on SWAC input and 					information from public </a:t>
            </a:r>
          </a:p>
          <a:p>
            <a:pPr algn="l"/>
            <a:endParaRPr lang="en-US" sz="9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August Meeting – Draft Alternative Technology / Landfill Chapter 6</a:t>
            </a:r>
          </a:p>
          <a:p>
            <a:pPr algn="l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Existing Conditions </a:t>
            </a:r>
          </a:p>
          <a:p>
            <a:pPr algn="l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Technology Review </a:t>
            </a:r>
          </a:p>
          <a:p>
            <a:pPr algn="l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Disposal Options </a:t>
            </a:r>
          </a:p>
          <a:p>
            <a:pPr algn="l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Chapter 6 - Disposal Alternatives (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8000" b="1" baseline="30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</a:t>
            </a: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l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Aiming for September Public meeting </a:t>
            </a:r>
          </a:p>
          <a:p>
            <a:r>
              <a:rPr lang="en-US" sz="9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3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558603" y="-4662858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01549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524001" y="451592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SWAC Agenda: June 2018 </a:t>
            </a:r>
          </a:p>
        </p:txBody>
      </p:sp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CE6341-3A69-4D28-A209-D686CCF72195}"/>
              </a:ext>
            </a:extLst>
          </p:cNvPr>
          <p:cNvSpPr/>
          <p:nvPr/>
        </p:nvSpPr>
        <p:spPr>
          <a:xfrm>
            <a:off x="819663" y="1747734"/>
            <a:ext cx="90625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Timm Schimke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Minutes 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Public Comments –SWAC will invite comments from the public at select times throughout meeting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745385-FEC1-48BE-BE16-87A74FD9B313}"/>
              </a:ext>
            </a:extLst>
          </p:cNvPr>
          <p:cNvSpPr/>
          <p:nvPr/>
        </p:nvSpPr>
        <p:spPr>
          <a:xfrm>
            <a:off x="819662" y="3469111"/>
            <a:ext cx="9062517" cy="3228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Actions </a:t>
            </a:r>
          </a:p>
          <a:p>
            <a:pPr lvl="0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Public Meeting 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5 – Transfer Stations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 Existing Conditions	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Review of Current System and Services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Negus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Southwest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Northwest  &amp;Alfalfa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- Need and Opportunities 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Meeting	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6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173743" y="343619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Actions from May SWAC Meeting </a:t>
            </a:r>
          </a:p>
        </p:txBody>
      </p:sp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37747A-03D4-4EC7-89A3-CAB014DA278E}"/>
              </a:ext>
            </a:extLst>
          </p:cNvPr>
          <p:cNvSpPr txBox="1">
            <a:spLocks/>
          </p:cNvSpPr>
          <p:nvPr/>
        </p:nvSpPr>
        <p:spPr>
          <a:xfrm>
            <a:off x="1126491" y="2205254"/>
            <a:ext cx="9415275" cy="4763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34527" y="1582818"/>
            <a:ext cx="933347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endParaRPr lang="en-US" sz="1600" dirty="0"/>
          </a:p>
          <a:p>
            <a:pPr marL="457200" lvl="0" indent="-457200">
              <a:buFont typeface="+mj-lt"/>
              <a:buAutoNum type="alphaLcPeriod"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Review of Actions </a:t>
            </a:r>
          </a:p>
          <a:p>
            <a:pPr marL="457200" lvl="0" indent="-457200">
              <a:buFont typeface="+mj-lt"/>
              <a:buAutoNum type="alphaLcPeriod"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eriod"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DAD814-6E45-49D1-BF7E-F9221A2279D0}"/>
              </a:ext>
            </a:extLst>
          </p:cNvPr>
          <p:cNvSpPr/>
          <p:nvPr/>
        </p:nvSpPr>
        <p:spPr>
          <a:xfrm>
            <a:off x="1758202" y="2953691"/>
            <a:ext cx="8991600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Food Waste Table will be inserted in Draft Chapter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rational for recommendations will use a bullet format unless a description is required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Revisions suggested by SWAC will be incorporated into next Draft of Chapter to be completed after the public meeting.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8712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524001" y="451592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Stations </a:t>
            </a:r>
          </a:p>
        </p:txBody>
      </p:sp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37747A-03D4-4EC7-89A3-CAB014DA278E}"/>
              </a:ext>
            </a:extLst>
          </p:cNvPr>
          <p:cNvSpPr txBox="1">
            <a:spLocks/>
          </p:cNvSpPr>
          <p:nvPr/>
        </p:nvSpPr>
        <p:spPr>
          <a:xfrm>
            <a:off x="1126491" y="2205254"/>
            <a:ext cx="9415275" cy="4763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49422E-C8EA-4001-A012-A087DA38361B}"/>
              </a:ext>
            </a:extLst>
          </p:cNvPr>
          <p:cNvSpPr txBox="1"/>
          <p:nvPr/>
        </p:nvSpPr>
        <p:spPr>
          <a:xfrm>
            <a:off x="980717" y="1793763"/>
            <a:ext cx="347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Conditions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0F19B7-DD7C-4F4D-BB01-465FA994092D}"/>
              </a:ext>
            </a:extLst>
          </p:cNvPr>
          <p:cNvSpPr/>
          <p:nvPr/>
        </p:nvSpPr>
        <p:spPr>
          <a:xfrm>
            <a:off x="659384" y="2408418"/>
            <a:ext cx="6595843" cy="4312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Negus Transfer Station—Services the City of Redmond and surrounding areas including unincorporated areas.</a:t>
            </a: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Southwest Transfer Station—Services the City of La Pine, Sunriver Resort, and other unincorporated areas in the southwest region of the County.</a:t>
            </a: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Northwest Transfer Station—Services the City of Sisters, Black Butte Ranch, and other unincorporated areas in the northwest region of the County.</a:t>
            </a: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25"/>
              </a:spcAft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Alfalfa Transfer Station—Services the eastern areas of the County.</a:t>
            </a: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25"/>
              </a:spcAft>
              <a:buFont typeface="+mj-lt"/>
              <a:buAutoNum type="arabicPeriod"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2000"/>
              </a:lnSpc>
              <a:spcBef>
                <a:spcPts val="0"/>
              </a:spcBef>
              <a:spcAft>
                <a:spcPts val="25"/>
              </a:spcAft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Knott Landfill Transfer Station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847EC7-B1F0-4C87-BD16-C0AD7DDBE84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4"/>
          <a:stretch/>
        </p:blipFill>
        <p:spPr bwMode="auto">
          <a:xfrm>
            <a:off x="7407627" y="1738644"/>
            <a:ext cx="4404382" cy="5006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593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524001" y="451592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Operations </a:t>
            </a:r>
          </a:p>
        </p:txBody>
      </p:sp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37747A-03D4-4EC7-89A3-CAB014DA278E}"/>
              </a:ext>
            </a:extLst>
          </p:cNvPr>
          <p:cNvSpPr txBox="1">
            <a:spLocks/>
          </p:cNvSpPr>
          <p:nvPr/>
        </p:nvSpPr>
        <p:spPr>
          <a:xfrm>
            <a:off x="1126491" y="2205254"/>
            <a:ext cx="9415275" cy="4763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47B9C2-E311-4568-8DCA-95FF396FF03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17"/>
          <a:stretch/>
        </p:blipFill>
        <p:spPr bwMode="auto">
          <a:xfrm>
            <a:off x="1334527" y="1711795"/>
            <a:ext cx="9183700" cy="5146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52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191263" y="429527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Transfer Station Operations </a:t>
            </a:r>
          </a:p>
        </p:txBody>
      </p:sp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37747A-03D4-4EC7-89A3-CAB014DA278E}"/>
              </a:ext>
            </a:extLst>
          </p:cNvPr>
          <p:cNvSpPr txBox="1">
            <a:spLocks/>
          </p:cNvSpPr>
          <p:nvPr/>
        </p:nvSpPr>
        <p:spPr>
          <a:xfrm>
            <a:off x="1126491" y="2205254"/>
            <a:ext cx="9415275" cy="4763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5CA6CA-F4D7-4A5D-818B-9A392C8CE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374" y="2061634"/>
            <a:ext cx="9373251" cy="449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5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191263" y="429527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Volumes at Transfer Stations </a:t>
            </a:r>
          </a:p>
        </p:txBody>
      </p:sp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37747A-03D4-4EC7-89A3-CAB014DA278E}"/>
              </a:ext>
            </a:extLst>
          </p:cNvPr>
          <p:cNvSpPr txBox="1">
            <a:spLocks/>
          </p:cNvSpPr>
          <p:nvPr/>
        </p:nvSpPr>
        <p:spPr>
          <a:xfrm>
            <a:off x="1126491" y="2205254"/>
            <a:ext cx="9415275" cy="4763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2EA6E3-FECB-4233-AFCD-92AF6F63C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00" y="2199360"/>
            <a:ext cx="10706599" cy="386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1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191263" y="429527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Traffic at Transfer Stations </a:t>
            </a:r>
          </a:p>
        </p:txBody>
      </p:sp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37747A-03D4-4EC7-89A3-CAB014DA278E}"/>
              </a:ext>
            </a:extLst>
          </p:cNvPr>
          <p:cNvSpPr txBox="1">
            <a:spLocks/>
          </p:cNvSpPr>
          <p:nvPr/>
        </p:nvSpPr>
        <p:spPr>
          <a:xfrm>
            <a:off x="1126491" y="2205254"/>
            <a:ext cx="9415275" cy="4763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2BB7F3-D107-4F1F-80C3-876F0BB17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17" y="2199360"/>
            <a:ext cx="10661365" cy="401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12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25571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388616" y="299393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 at Transfer Stations  </a:t>
            </a:r>
          </a:p>
        </p:txBody>
      </p:sp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37747A-03D4-4EC7-89A3-CAB014DA278E}"/>
              </a:ext>
            </a:extLst>
          </p:cNvPr>
          <p:cNvSpPr txBox="1">
            <a:spLocks/>
          </p:cNvSpPr>
          <p:nvPr/>
        </p:nvSpPr>
        <p:spPr>
          <a:xfrm>
            <a:off x="1126491" y="2205254"/>
            <a:ext cx="9415275" cy="4763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E1F78F-5FA2-4208-A9A9-56FC5579B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466" y="2061634"/>
            <a:ext cx="9611068" cy="448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72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433</Words>
  <Application>Microsoft Office PowerPoint</Application>
  <PresentationFormat>Widescreen</PresentationFormat>
  <Paragraphs>177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Office Theme</vt:lpstr>
      <vt:lpstr>PowerPoint Presentation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Eng6</dc:creator>
  <cp:lastModifiedBy>Sue Monette</cp:lastModifiedBy>
  <cp:revision>116</cp:revision>
  <cp:lastPrinted>2018-05-22T18:35:57Z</cp:lastPrinted>
  <dcterms:created xsi:type="dcterms:W3CDTF">2018-03-21T18:56:27Z</dcterms:created>
  <dcterms:modified xsi:type="dcterms:W3CDTF">2018-06-26T18:22:41Z</dcterms:modified>
</cp:coreProperties>
</file>