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41" r:id="rId3"/>
    <p:sldId id="385" r:id="rId4"/>
    <p:sldId id="387" r:id="rId5"/>
    <p:sldId id="388" r:id="rId6"/>
    <p:sldId id="389" r:id="rId7"/>
    <p:sldId id="371" r:id="rId8"/>
    <p:sldId id="373" r:id="rId9"/>
    <p:sldId id="374" r:id="rId10"/>
    <p:sldId id="372" r:id="rId11"/>
    <p:sldId id="375" r:id="rId12"/>
    <p:sldId id="299" r:id="rId13"/>
    <p:sldId id="382" r:id="rId14"/>
    <p:sldId id="3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85DD-9598-41FD-98BA-94225E440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B6C9B-85B9-44B2-BC39-0A9C785D9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3D833-5186-4DA6-9BA8-CD982CD9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7F74-2B2B-4D60-8D2D-4C7009A4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74646-D692-4FF5-A622-C3C8C075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2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85F5-DCCC-45BA-908E-49E595F4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EEC95-1294-4DFC-A69E-4B3ED0748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3E5C-E7E3-423A-8584-9BAF7187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7655-2DE5-438E-91C4-A92E540A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FE0D7-EE19-4911-A6AD-7F4AAE87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8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ADF06-6389-4036-98CA-C44EB74EC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72EDA-1883-49A2-B0CA-918BFBDC5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63E1B-DA81-41A1-ADC2-297E7F75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2F96-F6D4-4625-92C7-EF59D80F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0F75B-A38B-4F5B-BC75-E60EAA93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A3BC-7FA5-4B29-8A10-A3CD0EE5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FB4B4-65E4-43D4-B1FC-0254F63E0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C79F3-A550-422C-9527-BB387204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FE7B3-EAC3-41D6-8D81-5FE3FFD9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ADA7A-F477-4DBD-89C7-916866FA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ADD6-1A58-4DF1-8AB7-52EF1AA2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74229-1864-4E79-8280-C97EEF6DF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F9BE-6493-4156-B59A-6D973185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41B7-ABC7-4C28-93CE-0E39EEF1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E93C3-02AC-42D7-88E2-5468C6C4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6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46E2-3ED3-4658-9A88-87E6645E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08BCC-0481-4745-AEE9-BA847DCA9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CFA84-DF28-47AC-8E09-1A0895D9D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49B47-BF0B-4B36-A9B6-CF0DE4CA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1D954-6F7F-4BB2-8BC7-657BF2CB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7928E-39E6-4FA6-80DB-C1B617C2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7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87F1-3457-405F-B30C-C98F45FB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F6EB6-D468-47AF-8098-1E8600F2E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9AC83-076B-4958-8A6B-7089540E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01339-5DB0-4FE8-8DE0-DA120E877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868819-A0CF-43BB-AA6D-A8F58C633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6D5FE-36F9-442D-AED5-B5266CF4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7D3D7-3E4F-4CFD-B32F-5E5662F3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3754C-31F0-4BA9-9F7F-47444215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5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C1C9-61B5-45BF-B01D-5FD68E1B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D994B-A12E-4222-BF77-64A8CB2B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BB2BF-51FC-4BE4-85DC-387DD249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54431-7593-4CCE-9744-20F16830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8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32CA2-DCBB-4EDB-AFB1-BEA1BCFD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3DBD4-C60E-44B7-BC7A-FC959BC7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0C1C4-EF0A-4E00-9D51-5E092237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3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6F10-51E8-4630-A610-0C9736EE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4548-1896-42E6-B55E-ACE2C9F80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EE3B6-8062-4C2D-A356-DF827A1E1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81BE9-4EC1-4359-AE8B-41D1A2F4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8345-5214-45BC-84CB-3367967C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F614C-7BD3-499D-B1B5-FFACA96E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1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62A5-249A-4F7D-9586-A0038A5C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2823E-A467-4C42-8364-2F5F38ED8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322CA-77D1-45DD-BF46-87ED80BF2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8BD11-42DF-4CBB-8187-DB6D2D9D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1AD57-519B-4B82-BCC1-665DF46E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68904-75FC-44DD-A31B-402CE5B9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0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8AECA-47DC-428B-9FE4-FCCE80C3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283DB-27BF-4A6B-87AF-D37F97532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D777E-8C8A-4DEF-A73C-5ED8A2287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CCAD-0FB7-46B0-B034-42D81AD5A594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4766F-B690-47BE-955C-2CDE5BD50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023DB-844E-4990-A60D-4AD408BCE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7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JRMA New Logo.jpg">
            <a:extLst>
              <a:ext uri="{FF2B5EF4-FFF2-40B4-BE49-F238E27FC236}">
                <a16:creationId xmlns:a16="http://schemas.microsoft.com/office/drawing/2014/main" id="{4478653C-0C81-408C-94FE-F4D450A3D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5867400"/>
            <a:ext cx="739952" cy="762000"/>
          </a:xfrm>
          <a:prstGeom prst="rect">
            <a:avLst/>
          </a:prstGeom>
        </p:spPr>
      </p:pic>
      <p:pic>
        <p:nvPicPr>
          <p:cNvPr id="15" name="Picture 14" descr="GBB_logo_client_RGBcolor.jpg">
            <a:extLst>
              <a:ext uri="{FF2B5EF4-FFF2-40B4-BE49-F238E27FC236}">
                <a16:creationId xmlns:a16="http://schemas.microsoft.com/office/drawing/2014/main" id="{0CA3F45D-42B1-40D2-9303-693176A10B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715000"/>
            <a:ext cx="794158" cy="1006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398351-D229-4EF4-BE7E-27273913D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831099"/>
            <a:ext cx="636351" cy="77668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81D9C66-98CC-4749-8FB4-CABF2208B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848" y="3196062"/>
            <a:ext cx="2400301" cy="267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95B67D8D-0309-4F05-87B6-924192F9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647" y="3361271"/>
            <a:ext cx="4106454" cy="217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5B83448-1F43-43BE-BE12-D2EA706A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2787" y="3187247"/>
            <a:ext cx="2950667" cy="19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CD18A92-8A6B-4F61-928F-EEDE9DB4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7332" y="5186871"/>
            <a:ext cx="2950668" cy="155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8A2735A9-9CBF-40F1-9083-A8FEA252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5867400"/>
            <a:ext cx="685800" cy="6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1FEF0A-2036-4748-A9BC-BEE7F958CE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6009975"/>
            <a:ext cx="2400300" cy="59781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3E4004D-2A21-43B5-AA25-004747DE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318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Image result for deschutes County">
            <a:extLst>
              <a:ext uri="{FF2B5EF4-FFF2-40B4-BE49-F238E27FC236}">
                <a16:creationId xmlns:a16="http://schemas.microsoft.com/office/drawing/2014/main" id="{43B0066A-DE67-410E-82FC-9A6CEF4F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5" y="506054"/>
            <a:ext cx="2555440" cy="23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0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318E3-476C-4807-8FB0-B975D9A2F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89" y="2392336"/>
            <a:ext cx="10817063" cy="31207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7FD4F7-03C7-4734-9F4B-E0A12747A740}"/>
              </a:ext>
            </a:extLst>
          </p:cNvPr>
          <p:cNvSpPr txBox="1"/>
          <p:nvPr/>
        </p:nvSpPr>
        <p:spPr>
          <a:xfrm>
            <a:off x="1791871" y="308060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SWMP Implementation Schedule 2019</a:t>
            </a:r>
          </a:p>
        </p:txBody>
      </p:sp>
    </p:spTree>
    <p:extLst>
      <p:ext uri="{BB962C8B-B14F-4D97-AF65-F5344CB8AC3E}">
        <p14:creationId xmlns:p14="http://schemas.microsoft.com/office/powerpoint/2010/main" val="215326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2A842-4BC3-45D2-A0FC-662D79B79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24" y="2503530"/>
            <a:ext cx="10370351" cy="3501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06FEB-120F-4A8E-8EB0-AEB499371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258" y="2244036"/>
            <a:ext cx="7896917" cy="260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94410-B1AF-4893-ADBF-2390F4301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268" y="6213900"/>
            <a:ext cx="7523376" cy="336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8AD3E0-6230-4184-BDF9-DD94A21C2E5E}"/>
              </a:ext>
            </a:extLst>
          </p:cNvPr>
          <p:cNvSpPr txBox="1"/>
          <p:nvPr/>
        </p:nvSpPr>
        <p:spPr>
          <a:xfrm>
            <a:off x="1791871" y="308060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SWMP Implementation Schedule 2019</a:t>
            </a:r>
          </a:p>
        </p:txBody>
      </p:sp>
    </p:spTree>
    <p:extLst>
      <p:ext uri="{BB962C8B-B14F-4D97-AF65-F5344CB8AC3E}">
        <p14:creationId xmlns:p14="http://schemas.microsoft.com/office/powerpoint/2010/main" val="256314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177155" y="312583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Draft SWMP 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0BEB74-7D1F-4616-B2D9-2FE369258EE3}"/>
              </a:ext>
            </a:extLst>
          </p:cNvPr>
          <p:cNvSpPr/>
          <p:nvPr/>
        </p:nvSpPr>
        <p:spPr>
          <a:xfrm>
            <a:off x="0" y="2293849"/>
            <a:ext cx="1118614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SWMP provides roadmap for enhancing services, making capital 	investments in infrastructure and addressing long term disposal of waste </a:t>
            </a:r>
          </a:p>
          <a:p>
            <a:pPr lvl="2">
              <a:lnSpc>
                <a:spcPct val="150000"/>
              </a:lnSpc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collection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programs/services 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residential food waste collection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multifamily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recycling for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for food waste/recyclables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uniform/standardization of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and services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Alternative for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construction/demolition 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C/D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waste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Changes/Improvements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facilities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options/upgrade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 facilities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transfer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stations–capacity/efficiencies/future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disposal system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facilities for managing C/D waste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new disposal system </a:t>
            </a:r>
          </a:p>
          <a:p>
            <a:pPr lvl="4">
              <a:lnSpc>
                <a:spcPct val="150000"/>
              </a:lnSpc>
            </a:pP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150000"/>
              </a:lnSpc>
              <a:buAutoNum type="arabicPeriod" startAt="2"/>
            </a:pPr>
            <a:endParaRPr lang="en-US" sz="22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Draft SWMP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EA2DF7-6686-43F5-BD11-BE17A6907611}"/>
              </a:ext>
            </a:extLst>
          </p:cNvPr>
          <p:cNvSpPr/>
          <p:nvPr/>
        </p:nvSpPr>
        <p:spPr>
          <a:xfrm>
            <a:off x="2564130" y="3429000"/>
            <a:ext cx="7620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 By SWAC 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7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609614" y="398871"/>
            <a:ext cx="994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086CD0-D961-4CC1-B672-8CAB7B2DE141}"/>
              </a:ext>
            </a:extLst>
          </p:cNvPr>
          <p:cNvSpPr/>
          <p:nvPr/>
        </p:nvSpPr>
        <p:spPr>
          <a:xfrm>
            <a:off x="867790" y="2614592"/>
            <a:ext cx="1068461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SWAC Comments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Draft SWMP 2019 to Board</a:t>
            </a:r>
          </a:p>
          <a:p>
            <a:pPr marL="514350" marR="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Additional Survey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Final SWMP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Commissioners</a:t>
            </a:r>
          </a:p>
          <a:p>
            <a:pPr marL="514350" marR="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609614" y="398871"/>
            <a:ext cx="994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SWAC – Agenda  4/23/19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FB7247-C062-4E20-BBD8-ED72A653ED5E}"/>
              </a:ext>
            </a:extLst>
          </p:cNvPr>
          <p:cNvSpPr/>
          <p:nvPr/>
        </p:nvSpPr>
        <p:spPr>
          <a:xfrm>
            <a:off x="1083212" y="1952427"/>
            <a:ext cx="10001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tabLst>
                <a:tab pos="685800" algn="l"/>
              </a:tabLs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Introduction – Timm Schimke						5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>
              <a:lnSpc>
                <a:spcPct val="9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Approval of Minutes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97610">
              <a:lnSpc>
                <a:spcPct val="9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>
              <a:lnSpc>
                <a:spcPct val="9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  <a:tabLst>
                <a:tab pos="685800" algn="l"/>
              </a:tabLs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Review of Implementation Schedule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85800">
              <a:lnSpc>
                <a:spcPct val="9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  Summary - SWMP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85800">
              <a:lnSpc>
                <a:spcPct val="9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  <a:tabLst>
                <a:tab pos="685800" algn="l"/>
              </a:tabLs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Comments on DRAFT SWMP by SWAC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Invitation to the SWAC members to make any final comments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9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  <a:tabLst>
                <a:tab pos="685800" algn="l"/>
              </a:tabLs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 Next Steps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652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 of SWMP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6FBBCB-3922-4C39-964F-DA23EAACEE05}"/>
              </a:ext>
            </a:extLst>
          </p:cNvPr>
          <p:cNvSpPr/>
          <p:nvPr/>
        </p:nvSpPr>
        <p:spPr>
          <a:xfrm>
            <a:off x="548640" y="1768810"/>
            <a:ext cx="11430000" cy="723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SWMP Say?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Solid Waste Management System works well and there are no major or immediate deficiencies in the current system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Cities and County work cooperatively and effectively to deliver services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County provides leadership and DSW working with franchised collection companies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to provide and maintain the necessary infrastructure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System is in compliance with standards and regulatory requirements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Rates charged for collection services are comparable or lower for the level of services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disposal rate of $55 per ton which included operations of transfer station is perhaps 	one of the lowest in the state 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4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 of SWMP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6FBBCB-3922-4C39-964F-DA23EAACEE05}"/>
              </a:ext>
            </a:extLst>
          </p:cNvPr>
          <p:cNvSpPr/>
          <p:nvPr/>
        </p:nvSpPr>
        <p:spPr>
          <a:xfrm>
            <a:off x="548640" y="1768810"/>
            <a:ext cx="11430000" cy="613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SWMP Say?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Needs and Challenges 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buAutoNum type="arabicPeriod"/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of 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Reduction, Reuse and Recycling (WR/R)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higher recovery rate and reduce waste disposed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</a:p>
          <a:p>
            <a:pPr marL="1885950" lvl="3" indent="-514350">
              <a:lnSpc>
                <a:spcPct val="90000"/>
              </a:lnSpc>
              <a:buFont typeface="+mj-lt"/>
              <a:buAutoNum type="romanLcPeriod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markets and uncertainty in markets </a:t>
            </a:r>
          </a:p>
          <a:p>
            <a:pPr marL="1885950" lvl="3" indent="-514350">
              <a:lnSpc>
                <a:spcPct val="90000"/>
              </a:lnSpc>
              <a:buFont typeface="+mj-lt"/>
              <a:buAutoNum type="romanLcPeriod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multifamily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to capture these consumers </a:t>
            </a:r>
          </a:p>
          <a:p>
            <a:pPr marL="1885950" lvl="3" indent="-514350">
              <a:lnSpc>
                <a:spcPct val="90000"/>
              </a:lnSpc>
              <a:buFont typeface="+mj-lt"/>
              <a:buAutoNum type="romanLcPeriod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tourism on waste stream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Growth </a:t>
            </a:r>
          </a:p>
          <a:p>
            <a:pPr marL="1885950" lvl="3" indent="-514350">
              <a:lnSpc>
                <a:spcPct val="90000"/>
              </a:lnSpc>
              <a:buFont typeface="+mj-lt"/>
              <a:buAutoNum type="romanLcPeriod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Deschutes County has and is expected to grow faster than rest of the State</a:t>
            </a:r>
          </a:p>
          <a:p>
            <a:pPr marL="1885950" lvl="3" indent="-514350">
              <a:lnSpc>
                <a:spcPct val="90000"/>
              </a:lnSpc>
              <a:buFont typeface="+mj-lt"/>
              <a:buAutoNum type="romanLcPeriod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Stations and composting facilities will need to be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upgraded/expanded 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Siting a new landfill to replace Knott Landfill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9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 of SWMP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6FBBCB-3922-4C39-964F-DA23EAACEE05}"/>
              </a:ext>
            </a:extLst>
          </p:cNvPr>
          <p:cNvSpPr/>
          <p:nvPr/>
        </p:nvSpPr>
        <p:spPr>
          <a:xfrm>
            <a:off x="548640" y="1768810"/>
            <a:ext cx="11430000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SWMP Say?</a:t>
            </a:r>
          </a:p>
          <a:p>
            <a:pPr marL="457200" marR="0" lvl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SWMP 2019 provides a comprehensive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system and alternatives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a set of actions for expanding services considering a logical and timely approach to increase the recovery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rate/reduce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disposed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5950" lvl="3" indent="-514350">
              <a:lnSpc>
                <a:spcPct val="90000"/>
              </a:lnSpc>
              <a:buFont typeface="+mj-lt"/>
              <a:buAutoNum type="romanLcPeriod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basic WR/R to increase participation and address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multifamily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opportunities</a:t>
            </a:r>
          </a:p>
          <a:p>
            <a:pPr marL="1885950" lvl="3" indent="-514350">
              <a:lnSpc>
                <a:spcPct val="90000"/>
              </a:lnSpc>
              <a:buFont typeface="+mj-lt"/>
              <a:buAutoNum type="romanLcPeriod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5950" lvl="3" indent="-514350">
              <a:lnSpc>
                <a:spcPct val="90000"/>
              </a:lnSpc>
              <a:buFont typeface="+mj-lt"/>
              <a:buAutoNum type="romanLcPeriod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expansion of food waste/organics collection &amp; processing </a:t>
            </a: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can be developed locally independent of out of region markets</a:t>
            </a:r>
          </a:p>
          <a:p>
            <a:pPr marL="1885950" lvl="3" indent="-514350">
              <a:lnSpc>
                <a:spcPct val="90000"/>
              </a:lnSpc>
              <a:buFont typeface="+mj-lt"/>
              <a:buAutoNum type="romanLcPeriod"/>
            </a:pPr>
            <a:endParaRPr lang="en-US" sz="2000" u="sng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5950" lvl="3" indent="-514350">
              <a:lnSpc>
                <a:spcPct val="90000"/>
              </a:lnSpc>
              <a:buFont typeface="+mj-lt"/>
              <a:buAutoNum type="romanLcPeriod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alternatives for managing construction/demolition waste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9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 of SWMP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6FBBCB-3922-4C39-964F-DA23EAACEE05}"/>
              </a:ext>
            </a:extLst>
          </p:cNvPr>
          <p:cNvSpPr/>
          <p:nvPr/>
        </p:nvSpPr>
        <p:spPr>
          <a:xfrm>
            <a:off x="548640" y="1803545"/>
            <a:ext cx="114300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SWMP Say?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AutoNum type="arabicPeriod" startAt="3"/>
            </a:pP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for capital improvements for infrastructure to support new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and meet challenges of growth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5950" lvl="3" indent="-514350">
              <a:lnSpc>
                <a:spcPct val="90000"/>
              </a:lnSpc>
              <a:buFont typeface="+mj-lt"/>
              <a:buAutoNum type="romanLcPeriod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Stations will need to be upgraded/expanded</a:t>
            </a:r>
          </a:p>
          <a:p>
            <a:pPr marL="1885950" lvl="3" indent="-514350">
              <a:lnSpc>
                <a:spcPct val="90000"/>
              </a:lnSpc>
              <a:buFont typeface="+mj-lt"/>
              <a:buAutoNum type="romanLcPeriod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5950" lvl="3" indent="-514350">
              <a:lnSpc>
                <a:spcPct val="90000"/>
              </a:lnSpc>
              <a:buFont typeface="+mj-lt"/>
              <a:buAutoNum type="romanLcPeriod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processing/composting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will need be upgraded</a:t>
            </a:r>
          </a:p>
          <a:p>
            <a:pPr lvl="3">
              <a:lnSpc>
                <a:spcPct val="9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Considers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alternative technologies that might be feasible in the future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AutoNum type="arabicPeriod" startAt="5"/>
            </a:pP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Establishes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a new in-County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landfill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available when Knott Landfill 	Closes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in 10 years)</a:t>
            </a:r>
          </a:p>
          <a:p>
            <a:pPr>
              <a:lnSpc>
                <a:spcPct val="90000"/>
              </a:lnSpc>
            </a:pPr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 Provides recommendations and set of actions to be implemented over the next 10 years.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9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920539" y="261894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SWMP Implementation Schedule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B990C-F7AF-4BFD-896F-25AE84015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829" y="1803810"/>
            <a:ext cx="9710342" cy="50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4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58CDC1-A8D8-4938-8844-09922B4C4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903" y="2230593"/>
            <a:ext cx="8489652" cy="220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B54FC1-AF97-4CE2-8512-07794C5C2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00" y="2433837"/>
            <a:ext cx="11090255" cy="3732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7C68D-ACBF-4F07-99BF-19DC4E2B4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576" y="6213900"/>
            <a:ext cx="7523376" cy="336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8C948-9E9E-4B0D-872B-DF4BE0D145CF}"/>
              </a:ext>
            </a:extLst>
          </p:cNvPr>
          <p:cNvSpPr txBox="1"/>
          <p:nvPr/>
        </p:nvSpPr>
        <p:spPr>
          <a:xfrm>
            <a:off x="1791871" y="308060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SWMP Implementation Schedule 2019</a:t>
            </a:r>
          </a:p>
        </p:txBody>
      </p:sp>
    </p:spTree>
    <p:extLst>
      <p:ext uri="{BB962C8B-B14F-4D97-AF65-F5344CB8AC3E}">
        <p14:creationId xmlns:p14="http://schemas.microsoft.com/office/powerpoint/2010/main" val="376672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B0E618-DCFC-46B2-9D54-27B137461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820" y="1940312"/>
            <a:ext cx="6592180" cy="214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68B2DC-4DE9-407C-B3D3-A2A95697A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636" y="2121110"/>
            <a:ext cx="8634518" cy="47474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4A9E4-5C0D-4E41-AA90-45F045C4CB9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SWMP Implementation Schedule 2019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3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226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Eng6</dc:creator>
  <cp:lastModifiedBy>Sue Monette</cp:lastModifiedBy>
  <cp:revision>70</cp:revision>
  <dcterms:created xsi:type="dcterms:W3CDTF">2019-01-14T19:28:37Z</dcterms:created>
  <dcterms:modified xsi:type="dcterms:W3CDTF">2019-04-23T18:40:51Z</dcterms:modified>
</cp:coreProperties>
</file>